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09" r:id="rId3"/>
    <p:sldId id="1010" r:id="rId4"/>
    <p:sldId id="1024" r:id="rId5"/>
    <p:sldId id="1011" r:id="rId6"/>
    <p:sldId id="1012" r:id="rId7"/>
    <p:sldId id="1026" r:id="rId8"/>
    <p:sldId id="1028" r:id="rId9"/>
    <p:sldId id="1018" r:id="rId10"/>
    <p:sldId id="1019" r:id="rId11"/>
    <p:sldId id="1021" r:id="rId12"/>
    <p:sldId id="1022" r:id="rId13"/>
    <p:sldId id="1013" r:id="rId14"/>
    <p:sldId id="1023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Wonderful seasons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Fuel up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9434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sun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lotus flowers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莲花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in full bloom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接天莲叶无穷碧，映日荷花别样红。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窗含西岭千秋雪，门泊东吴万里船。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停车坐爱枫林晚，霜叶红于二月花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414030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接天莲叶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描写夏日荷花，选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6810" y="16292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9941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leaves turn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air is cool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秋风起兮白云飞，草木黄落兮雁南归。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小荷才露尖尖角，早有蜻蜓立上头。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墙角数枝梅，凌寒独自开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40682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草木黄落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出自《秋风辞》，描写秋天，选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5567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30726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9394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 covers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ground,and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world is quiet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孤舟蓑笠翁，独钓寒江雪。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春色满园关不住，一枝红杏出墙来。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绿树阴浓夏日长，楼台倒影入池塘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7082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独钓寒江雪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出自《江雪》，描写冬天，选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28581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0635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从方框中选择正确的单词填空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654" y="1619763"/>
            <a:ext cx="3640287" cy="418119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20403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2134766" y="2348880"/>
            <a:ext cx="7776864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Japan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Japan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日本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four seasons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spring,summer,autumn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cherry blossoms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樱花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very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algn="l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picnics under the trees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278782" y="4317308"/>
            <a:ext cx="1162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spring</a:t>
            </a:r>
            <a:endParaRPr lang="zh-CN" altLang="en-US" dirty="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55463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樱花在春天开放，故填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701636"/>
            <a:ext cx="11485848" cy="2492990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hot and humid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潮湿的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go to the beach or eat cold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noodles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leaves turn red and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good time to hike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徒步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mountains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cold and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hot springs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享受温泉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season in Japan is 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836712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2134766" y="1023367"/>
            <a:ext cx="7776864" cy="49244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6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16764" y="1816424"/>
            <a:ext cx="135005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summer</a:t>
            </a:r>
            <a:endParaRPr lang="zh-CN" altLang="en-US" sz="2600" dirty="0"/>
          </a:p>
        </p:txBody>
      </p:sp>
      <p:sp>
        <p:nvSpPr>
          <p:cNvPr id="3" name="矩形 2"/>
          <p:cNvSpPr/>
          <p:nvPr/>
        </p:nvSpPr>
        <p:spPr>
          <a:xfrm>
            <a:off x="2566814" y="2411652"/>
            <a:ext cx="129715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autumn</a:t>
            </a:r>
            <a:endParaRPr lang="zh-CN" altLang="en-US" sz="2600" dirty="0"/>
          </a:p>
        </p:txBody>
      </p:sp>
      <p:sp>
        <p:nvSpPr>
          <p:cNvPr id="7" name="矩形 6"/>
          <p:cNvSpPr/>
          <p:nvPr/>
        </p:nvSpPr>
        <p:spPr>
          <a:xfrm>
            <a:off x="4960325" y="2879853"/>
            <a:ext cx="1109599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winter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247334" y="3482002"/>
            <a:ext cx="1463862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beautiful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9998" y="4149080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炎热潮湿是夏天的特点，故填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13" name="内容占位符 2"/>
          <p:cNvSpPr txBox="1">
            <a:spLocks/>
          </p:cNvSpPr>
          <p:nvPr/>
        </p:nvSpPr>
        <p:spPr bwMode="auto">
          <a:xfrm>
            <a:off x="369998" y="4756637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树叶变成红色和黄色是秋天的景象，故填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2"/>
          <p:cNvSpPr txBox="1">
            <a:spLocks/>
          </p:cNvSpPr>
          <p:nvPr/>
        </p:nvSpPr>
        <p:spPr bwMode="auto">
          <a:xfrm>
            <a:off x="369998" y="5377001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寒冷多雪是冬天的特征，故填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内容占位符 2"/>
          <p:cNvSpPr txBox="1">
            <a:spLocks/>
          </p:cNvSpPr>
          <p:nvPr/>
        </p:nvSpPr>
        <p:spPr bwMode="auto">
          <a:xfrm>
            <a:off x="369998" y="5965872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这里是总结每个季节都很美丽，故填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890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8" grpId="0"/>
      <p:bldP spid="9" grpId="0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一、从方框中选出与所给例词画线部分发音相同的单词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并填写到横线上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608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uice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uite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eep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ueen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2854846" y="2178074"/>
            <a:ext cx="6336704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908101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uator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ump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1990750" y="2816448"/>
            <a:ext cx="25202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quite,queen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767258" y="4114016"/>
            <a:ext cx="223971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err="1">
                <a:cs typeface="Times New Roman" panose="02020603050405020304" pitchFamily="18" charset="0"/>
              </a:rPr>
              <a:t>job,juice,jeep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358225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例词画线部分发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/k/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69908" y="486038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词画线部分发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ʒ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二、根据韵文内容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填写正确的季节单词。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 bloom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birds are singing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lovely time is called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 is hot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swimmers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游泳者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eat ice cream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60226" y="2079320"/>
            <a:ext cx="1162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spring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69091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 bloom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14886" y="4066416"/>
            <a:ext cx="1441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summer</a:t>
            </a:r>
            <a:endParaRPr lang="zh-CN" altLang="en-US" dirty="0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46186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 is hot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4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241402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 turn red or yellow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grapes are ripe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熟了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farm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apples are red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falling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thick ice is on the river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河上有厚厚的冰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make a snowman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74926" y="2014438"/>
            <a:ext cx="13853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autumn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52888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grapes are ripe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70090" y="442833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snowman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676717" y="3797432"/>
            <a:ext cx="118173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winter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65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 winter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 can play in the snow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557838" algn="l"/>
                <a:tab pos="95964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557838" algn="l"/>
                <a:tab pos="95964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2638" y="20700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5011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本题考查疑问词辨析。根据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可知，问句询问原因，故选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557838" algn="l"/>
                <a:tab pos="95964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trees have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557838" algn="l"/>
                <a:tab pos="95964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 likes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spring,because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89662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0630" y="89024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1258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本题考查季节辨析。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trees have many colours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树有多种颜色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）是秋季（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）的典型特征，故选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30192" y="343301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458112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本题考查形容词辨析。根据常识和选项分析，春天（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）的特点是温暖且景色美丽，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美丽的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—What’s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winter best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swim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0608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你最喜欢的季节是什么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，要回答季节，故选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76408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882775" algn="l"/>
                <a:tab pos="5113338" algn="l"/>
                <a:tab pos="86106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Australia,Christmas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in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882775" algn="l"/>
                <a:tab pos="5113338" algn="l"/>
                <a:tab pos="86106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2949808"/>
            <a:ext cx="2952328" cy="455334"/>
          </a:xfrm>
          <a:prstGeom prst="rect">
            <a:avLst/>
          </a:prstGeom>
        </p:spPr>
      </p:pic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413281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澳大利亚位于南半球，季节与北半球相反，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月是夏季，因此在夏天庆祝圣诞节，故选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10630" y="8617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31468" y="289517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69425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882775" algn="l"/>
                <a:tab pos="5113338" algn="l"/>
                <a:tab pos="86106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Huazhao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Festival is held in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</a:p>
          <a:p>
            <a:pPr hangingPunct="0">
              <a:spcAft>
                <a:spcPts val="0"/>
              </a:spcAft>
              <a:tabLst>
                <a:tab pos="1882775" algn="l"/>
                <a:tab pos="5113338" algn="l"/>
                <a:tab pos="86106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month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lunar calendar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在农历二月举办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5113338" algn="l"/>
                <a:tab pos="86106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018" y="1754344"/>
            <a:ext cx="3402132" cy="391315"/>
          </a:xfrm>
          <a:prstGeom prst="rect">
            <a:avLst/>
          </a:prstGeom>
        </p:spPr>
      </p:pic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4922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花朝节在春天举办。且农历二月属于春季。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9102" y="16472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72913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文化源远流长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古诗里的四季你知道吗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请根据英文描述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猜一猜它们代表的季节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然后选出同样描述这个季节的诗句。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千山鸟飞绝，万径人踪灭。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春眠不觉晓，处处闻啼鸟。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秋风萧瑟，洪波涌起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917598"/>
            <a:ext cx="3062114" cy="42529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2638" y="280190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2204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处处闻啼鸟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出自《春晓》，描写春天，选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017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1127</Words>
  <Application>Microsoft Office PowerPoint</Application>
  <PresentationFormat>自定义</PresentationFormat>
  <Paragraphs>101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364</cp:revision>
  <dcterms:created xsi:type="dcterms:W3CDTF">2020-11-06T05:24:00Z</dcterms:created>
  <dcterms:modified xsi:type="dcterms:W3CDTF">2025-06-30T08:04:58Z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